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186" r:id="rId19"/>
    <p:sldId id="1185" r:id="rId20"/>
    <p:sldId id="1204" r:id="rId21"/>
    <p:sldId id="1127" r:id="rId22"/>
    <p:sldId id="1205" r:id="rId23"/>
    <p:sldId id="1188" r:id="rId24"/>
    <p:sldId id="1189" r:id="rId25"/>
    <p:sldId id="1202" r:id="rId26"/>
    <p:sldId id="1203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26" r:id="rId91"/>
    <p:sldId id="1225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png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4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1.png"/><Relationship Id="rId4" Type="http://schemas.openxmlformats.org/officeDocument/2006/relationships/image" Target="NULL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frequencies</a:t>
            </a:r>
            <a:r>
              <a:rPr lang="en-US" dirty="0"/>
              <a:t>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06D5-A1D9-64CF-BE28-1445051A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72" y="1358262"/>
            <a:ext cx="2623078" cy="1799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/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blipFill>
                <a:blip r:embed="rId6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FDE866-7FD2-9ADA-484C-FDDB54CD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743" y="4384172"/>
            <a:ext cx="1736617" cy="1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54EFFB-31AC-D2A6-BFE4-021F5D57761D}"/>
              </a:ext>
            </a:extLst>
          </p:cNvPr>
          <p:cNvSpPr/>
          <p:nvPr/>
        </p:nvSpPr>
        <p:spPr>
          <a:xfrm>
            <a:off x="6842899" y="1599425"/>
            <a:ext cx="25178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AC7B1-2133-878D-C4B7-103790937D11}"/>
              </a:ext>
            </a:extLst>
          </p:cNvPr>
          <p:cNvSpPr/>
          <p:nvPr/>
        </p:nvSpPr>
        <p:spPr>
          <a:xfrm>
            <a:off x="7432158" y="2354745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22D532-ABF0-66EF-78CC-BCC78399458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7055825" y="1789391"/>
            <a:ext cx="478321" cy="6523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13843-95F1-1996-2BA2-F404E91821CA}"/>
              </a:ext>
            </a:extLst>
          </p:cNvPr>
          <p:cNvSpPr/>
          <p:nvPr/>
        </p:nvSpPr>
        <p:spPr>
          <a:xfrm>
            <a:off x="4742854" y="4453623"/>
            <a:ext cx="314921" cy="287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6C9AD-F40C-F7D7-CDDE-701F4C7FC218}"/>
              </a:ext>
            </a:extLst>
          </p:cNvPr>
          <p:cNvSpPr/>
          <p:nvPr/>
        </p:nvSpPr>
        <p:spPr>
          <a:xfrm>
            <a:off x="8084544" y="2359668"/>
            <a:ext cx="543948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1305E1-2125-7E3C-BFB9-70DBC0D3F15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 flipV="1">
            <a:off x="5437761" y="1822221"/>
            <a:ext cx="2381310" cy="3456203"/>
          </a:xfrm>
          <a:prstGeom prst="bentConnector5">
            <a:avLst>
              <a:gd name="adj1" fmla="val -9600"/>
              <a:gd name="adj2" fmla="val 23854"/>
              <a:gd name="adj3" fmla="val 1096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  <p:bldP spid="6" grpId="0" animBg="1"/>
      <p:bldP spid="6" grpId="1" animBg="1"/>
      <p:bldP spid="20" grpId="0" animBg="1"/>
      <p:bldP spid="2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</a:t>
            </a:r>
            <a:r>
              <a:rPr lang="en-US" b="1" dirty="0">
                <a:solidFill>
                  <a:srgbClr val="7030A0"/>
                </a:solidFill>
              </a:rPr>
              <a:t>TDSE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1926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789833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26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3868619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96" y="4484000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5219517" y="4484000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6710188" y="4484000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6084329" y="4163517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eigenvector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t="-68224" r="-6116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6577</TotalTime>
  <Words>4266</Words>
  <Application>Microsoft Office PowerPoint</Application>
  <PresentationFormat>On-screen Show (4:3)</PresentationFormat>
  <Paragraphs>836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The Hamiltonian Operator for the TDSE</vt:lpstr>
      <vt:lpstr>The Hamiltonian Operator for the TDSE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</vt:lpstr>
      <vt:lpstr>Task 22-01 (Cont.)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889</cp:revision>
  <cp:lastPrinted>2015-06-01T00:45:11Z</cp:lastPrinted>
  <dcterms:created xsi:type="dcterms:W3CDTF">2014-09-21T17:58:26Z</dcterms:created>
  <dcterms:modified xsi:type="dcterms:W3CDTF">2023-04-14T22:47:23Z</dcterms:modified>
</cp:coreProperties>
</file>